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77" r:id="rId4"/>
    <p:sldId id="27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56" y="1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99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53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901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5305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999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169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04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802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315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3867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269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291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15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818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9389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060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578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805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3850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732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2901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483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080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3775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6066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7336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01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215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358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314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624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565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760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B4217-7FAA-423B-9BA0-AD934AA086D7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24C19-3DCB-4775-9824-7AAFF78721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45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224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10/16/2024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198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052736"/>
            <a:ext cx="8568952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UNIVERSITATEA ECOLOGICĂ DIN </a:t>
            </a:r>
            <a:r>
              <a:rPr lang="en-US" sz="3600" dirty="0" smtClean="0">
                <a:solidFill>
                  <a:schemeClr val="tx1"/>
                </a:solidFill>
              </a:rPr>
              <a:t>BUCUREŞTI</a:t>
            </a:r>
            <a:r>
              <a:rPr lang="ro-RO" sz="3600" dirty="0" smtClean="0">
                <a:solidFill>
                  <a:schemeClr val="tx1"/>
                </a:solidFill>
              </a:rPr>
              <a:t/>
            </a:r>
            <a:br>
              <a:rPr lang="ro-RO" sz="3600" dirty="0" smtClean="0">
                <a:solidFill>
                  <a:schemeClr val="tx1"/>
                </a:solidFill>
              </a:rPr>
            </a:br>
            <a:r>
              <a:rPr lang="ro-RO" sz="3600" dirty="0">
                <a:solidFill>
                  <a:schemeClr val="tx1"/>
                </a:solidFill>
              </a:rPr>
              <a:t/>
            </a:r>
            <a:br>
              <a:rPr lang="ro-RO" sz="3600" dirty="0">
                <a:solidFill>
                  <a:schemeClr val="tx1"/>
                </a:solidFill>
              </a:rPr>
            </a:br>
            <a:r>
              <a:rPr lang="ro-RO" sz="3600" dirty="0">
                <a:solidFill>
                  <a:schemeClr val="tx1"/>
                </a:solidFill>
              </a:rPr>
              <a:t>FACULTATEA DE DREPT ŞI ŞTIINŢE </a:t>
            </a:r>
            <a:r>
              <a:rPr lang="ro-RO" sz="3600" dirty="0" smtClean="0">
                <a:solidFill>
                  <a:schemeClr val="tx1"/>
                </a:solidFill>
              </a:rPr>
              <a:t>ADMINISTRATIVE</a:t>
            </a:r>
            <a:r>
              <a:rPr lang="ro-RO" sz="3200" dirty="0" smtClean="0"/>
              <a:t/>
            </a:r>
            <a:br>
              <a:rPr lang="ro-RO" sz="3200" dirty="0" smtClean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3140968"/>
            <a:ext cx="8280920" cy="1440160"/>
          </a:xfrm>
        </p:spPr>
        <p:txBody>
          <a:bodyPr>
            <a:noAutofit/>
          </a:bodyPr>
          <a:lstStyle/>
          <a:p>
            <a:pPr algn="l"/>
            <a:r>
              <a:rPr lang="vi-VN" sz="1600" b="1" dirty="0">
                <a:solidFill>
                  <a:srgbClr val="FFFF00"/>
                </a:solidFill>
              </a:rPr>
              <a:t>Departamentul: Ştiinţe ştiinţe juridice şi administrative</a:t>
            </a:r>
            <a:br>
              <a:rPr lang="vi-VN" sz="1600" b="1" dirty="0">
                <a:solidFill>
                  <a:srgbClr val="FFFF00"/>
                </a:solidFill>
              </a:rPr>
            </a:br>
            <a:r>
              <a:rPr lang="vi-VN" sz="1600" b="1" dirty="0">
                <a:solidFill>
                  <a:srgbClr val="FFFF00"/>
                </a:solidFill>
              </a:rPr>
              <a:t>Domeniul de studii: Drept</a:t>
            </a:r>
            <a:br>
              <a:rPr lang="vi-VN" sz="1600" b="1" dirty="0">
                <a:solidFill>
                  <a:srgbClr val="FFFF00"/>
                </a:solidFill>
              </a:rPr>
            </a:br>
            <a:r>
              <a:rPr lang="vi-VN" sz="1600" b="1" dirty="0">
                <a:solidFill>
                  <a:srgbClr val="FFFF00"/>
                </a:solidFill>
              </a:rPr>
              <a:t>Ciclul de studii: </a:t>
            </a:r>
            <a:r>
              <a:rPr lang="vi-VN" sz="1600" b="1" dirty="0" smtClean="0">
                <a:solidFill>
                  <a:srgbClr val="FFFF00"/>
                </a:solidFill>
              </a:rPr>
              <a:t>Master</a:t>
            </a:r>
            <a:r>
              <a:rPr lang="vi-VN" sz="1600" b="1" dirty="0">
                <a:solidFill>
                  <a:srgbClr val="FFFF00"/>
                </a:solidFill>
              </a:rPr>
              <a:t/>
            </a:r>
            <a:br>
              <a:rPr lang="vi-VN" sz="1600" b="1" dirty="0">
                <a:solidFill>
                  <a:srgbClr val="FFFF00"/>
                </a:solidFill>
              </a:rPr>
            </a:br>
            <a:r>
              <a:rPr lang="vi-VN" sz="1600" b="1" dirty="0">
                <a:solidFill>
                  <a:srgbClr val="FFFF00"/>
                </a:solidFill>
              </a:rPr>
              <a:t>Programul de studii: Dreptul informaţiilor şi al securităţii </a:t>
            </a:r>
            <a:r>
              <a:rPr lang="vi-VN" sz="1600" b="1" dirty="0" smtClean="0">
                <a:solidFill>
                  <a:srgbClr val="FFFF00"/>
                </a:solidFill>
              </a:rPr>
              <a:t>private</a:t>
            </a:r>
            <a:endParaRPr lang="ro-RO" sz="1600" b="1" dirty="0" smtClean="0">
              <a:solidFill>
                <a:srgbClr val="FFFF00"/>
              </a:solidFill>
            </a:endParaRPr>
          </a:p>
          <a:p>
            <a:pPr algn="l"/>
            <a:endParaRPr lang="ro-RO" sz="1600" b="1" dirty="0">
              <a:solidFill>
                <a:srgbClr val="FFFF00"/>
              </a:solidFill>
            </a:endParaRPr>
          </a:p>
          <a:p>
            <a:pPr algn="l"/>
            <a:r>
              <a:rPr lang="vi-VN" sz="1600" b="1" dirty="0">
                <a:solidFill>
                  <a:srgbClr val="FFFF00"/>
                </a:solidFill>
              </a:rPr>
              <a:t/>
            </a:r>
            <a:br>
              <a:rPr lang="vi-VN" sz="1600" b="1" dirty="0">
                <a:solidFill>
                  <a:srgbClr val="FFFF00"/>
                </a:solidFill>
              </a:rPr>
            </a:b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15616" y="4581128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dirty="0" smtClean="0">
                <a:solidFill>
                  <a:srgbClr val="FFFF00"/>
                </a:solidFill>
              </a:rPr>
              <a:t>Cursul</a:t>
            </a:r>
            <a:r>
              <a:rPr lang="ro-RO" sz="2800" b="1" dirty="0" smtClean="0">
                <a:solidFill>
                  <a:srgbClr val="FFFF00"/>
                </a:solidFill>
              </a:rPr>
              <a:t> :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TEORIA </a:t>
            </a:r>
            <a:r>
              <a:rPr lang="en-US" sz="2000" b="1" dirty="0">
                <a:solidFill>
                  <a:srgbClr val="FFFF00"/>
                </a:solidFill>
              </a:rPr>
              <a:t>GENERALĂ A INFORMAŢIILOR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9058" y="6165304"/>
            <a:ext cx="5214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</a:rPr>
              <a:t>Prof. </a:t>
            </a:r>
            <a:r>
              <a:rPr lang="en-US" sz="2400" dirty="0" err="1">
                <a:solidFill>
                  <a:prstClr val="white"/>
                </a:solidFill>
              </a:rPr>
              <a:t>univ.</a:t>
            </a:r>
            <a:r>
              <a:rPr lang="en-US" sz="2400" dirty="0">
                <a:solidFill>
                  <a:prstClr val="white"/>
                </a:solidFill>
              </a:rPr>
              <a:t> dr. </a:t>
            </a:r>
            <a:r>
              <a:rPr lang="en-US" sz="2400" dirty="0" err="1">
                <a:solidFill>
                  <a:prstClr val="white"/>
                </a:solidFill>
              </a:rPr>
              <a:t>ing</a:t>
            </a:r>
            <a:r>
              <a:rPr lang="en-US" sz="2400" dirty="0">
                <a:solidFill>
                  <a:prstClr val="white"/>
                </a:solidFill>
                <a:latin typeface="Arial Black" pitchFamily="34" charset="0"/>
              </a:rPr>
              <a:t>. </a:t>
            </a:r>
            <a:r>
              <a:rPr lang="en-US" sz="2400" dirty="0" smtClean="0">
                <a:solidFill>
                  <a:prstClr val="white"/>
                </a:solidFill>
                <a:latin typeface="Arial Black" pitchFamily="34" charset="0"/>
              </a:rPr>
              <a:t> Marian</a:t>
            </a:r>
            <a:r>
              <a:rPr lang="ro-RO" sz="2400" dirty="0" smtClean="0">
                <a:solidFill>
                  <a:prstClr val="white"/>
                </a:solidFill>
                <a:latin typeface="Arial Black" pitchFamily="34" charset="0"/>
              </a:rPr>
              <a:t> RIZEA</a:t>
            </a:r>
            <a:endParaRPr lang="en-US" sz="2400" dirty="0">
              <a:solidFill>
                <a:prstClr val="white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" y="57073"/>
            <a:ext cx="8382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357422" y="5143513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3200" b="1" dirty="0" smtClean="0">
                <a:solidFill>
                  <a:prstClr val="white"/>
                </a:solidFill>
              </a:rPr>
              <a:t>1</a:t>
            </a:r>
            <a:r>
              <a:rPr lang="ro-RO" sz="2400" b="1" dirty="0" smtClean="0">
                <a:solidFill>
                  <a:prstClr val="white"/>
                </a:solidFill>
              </a:rPr>
              <a:t>.</a:t>
            </a:r>
            <a:r>
              <a:rPr lang="en-US" sz="2400" b="1" dirty="0" smtClean="0">
                <a:solidFill>
                  <a:prstClr val="white"/>
                </a:solidFill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</a:rPr>
              <a:t>Despre</a:t>
            </a:r>
            <a:r>
              <a:rPr lang="en-US" sz="2400" b="1" dirty="0" smtClean="0">
                <a:solidFill>
                  <a:prstClr val="white"/>
                </a:solidFill>
              </a:rPr>
              <a:t> </a:t>
            </a:r>
            <a:r>
              <a:rPr lang="en-US" sz="2400" b="1" dirty="0" err="1">
                <a:solidFill>
                  <a:prstClr val="white"/>
                </a:solidFill>
              </a:rPr>
              <a:t>începutul</a:t>
            </a:r>
            <a:r>
              <a:rPr lang="en-US" sz="2400" b="1" dirty="0">
                <a:solidFill>
                  <a:prstClr val="white"/>
                </a:solidFill>
              </a:rPr>
              <a:t> </a:t>
            </a:r>
            <a:r>
              <a:rPr lang="en-US" sz="2400" b="1" dirty="0" err="1">
                <a:solidFill>
                  <a:prstClr val="white"/>
                </a:solidFill>
              </a:rPr>
              <a:t>informaţiilor</a:t>
            </a:r>
            <a:r>
              <a:rPr lang="en-US" dirty="0">
                <a:solidFill>
                  <a:prstClr val="white"/>
                </a:solidFill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55536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96" y="260648"/>
            <a:ext cx="8591184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6289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6" y="141250"/>
            <a:ext cx="8964488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840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60" y="188640"/>
            <a:ext cx="8799928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439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4554"/>
            <a:ext cx="8712968" cy="659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1240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5214"/>
            <a:ext cx="8784976" cy="6646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4326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92" y="116632"/>
            <a:ext cx="885860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097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62" y="116632"/>
            <a:ext cx="8939634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083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76" y="116632"/>
            <a:ext cx="8831511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617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0"/>
            <a:ext cx="871296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2968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9" y="116632"/>
            <a:ext cx="8808979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215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01172"/>
            <a:ext cx="8928992" cy="656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5881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01" y="188640"/>
            <a:ext cx="8722787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519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20" y="116632"/>
            <a:ext cx="8893475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0490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b="1" dirty="0">
                <a:solidFill>
                  <a:srgbClr val="FFFF00"/>
                </a:solidFill>
              </a:rPr>
              <a:t>VĂ MULŢUMESC PENTRU </a:t>
            </a:r>
            <a:r>
              <a:rPr lang="en-US" sz="3600" b="1" dirty="0" smtClean="0">
                <a:solidFill>
                  <a:srgbClr val="FFFF00"/>
                </a:solidFill>
              </a:rPr>
              <a:t>ATENŢIE</a:t>
            </a:r>
            <a:endParaRPr lang="ro-RO" sz="36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o-RO" sz="36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sz="36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sz="3600" b="1" dirty="0">
                <a:solidFill>
                  <a:srgbClr val="FFFF00"/>
                </a:solidFill>
              </a:rPr>
              <a:t>ÎNTREBĂRI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29000"/>
            <a:ext cx="4053197" cy="2397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264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285"/>
            <a:ext cx="8712967" cy="669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6919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58" y="116632"/>
            <a:ext cx="881793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038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987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3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259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5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7915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3494"/>
            <a:ext cx="8784975" cy="6597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0053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374762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38</Words>
  <Application>Microsoft Office PowerPoint</Application>
  <PresentationFormat>On-screen Show (4:3)</PresentationFormat>
  <Paragraphs>11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Office Theme</vt:lpstr>
      <vt:lpstr>Flow</vt:lpstr>
      <vt:lpstr>1_Flow</vt:lpstr>
      <vt:lpstr>UNIVERSITATEA ECOLOGICĂ DIN BUCUREŞTI  FACULTATEA DE DREPT ŞI ŞTIINŢE ADMINISTRATIVE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UNIVERSITATEA ECOLOGICĂ DIN BUCUREŞTI  FACULTATEA DE DREPT ŞI ŞTIINŢE ADMINISTRATIVE </dc:title>
  <cp:lastModifiedBy>M</cp:lastModifiedBy>
  <cp:revision>2</cp:revision>
  <dcterms:created xsi:type="dcterms:W3CDTF">2014-11-17T07:28:47Z</dcterms:created>
  <dcterms:modified xsi:type="dcterms:W3CDTF">2024-10-16T07:51:55Z</dcterms:modified>
</cp:coreProperties>
</file>